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66" r:id="rId3"/>
    <p:sldId id="259" r:id="rId4"/>
    <p:sldId id="261" r:id="rId5"/>
    <p:sldId id="282" r:id="rId6"/>
    <p:sldId id="283" r:id="rId7"/>
    <p:sldId id="284" r:id="rId8"/>
    <p:sldId id="285" r:id="rId9"/>
    <p:sldId id="286" r:id="rId10"/>
    <p:sldId id="287" r:id="rId11"/>
    <p:sldId id="272" r:id="rId12"/>
    <p:sldId id="288" r:id="rId13"/>
    <p:sldId id="289" r:id="rId14"/>
    <p:sldId id="290" r:id="rId15"/>
    <p:sldId id="296" r:id="rId16"/>
    <p:sldId id="294" r:id="rId17"/>
    <p:sldId id="295" r:id="rId18"/>
    <p:sldId id="297" r:id="rId19"/>
    <p:sldId id="300" r:id="rId20"/>
    <p:sldId id="298" r:id="rId21"/>
    <p:sldId id="299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1296DB"/>
    <a:srgbClr val="0070C0"/>
    <a:srgbClr val="2196F3"/>
    <a:srgbClr val="DDDEE1"/>
    <a:srgbClr val="D7D6D8"/>
    <a:srgbClr val="F1F1F1"/>
    <a:srgbClr val="B2B1B0"/>
    <a:srgbClr val="D4D4D4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84" autoAdjust="0"/>
    <p:restoredTop sz="93683" autoAdjust="0"/>
  </p:normalViewPr>
  <p:slideViewPr>
    <p:cSldViewPr snapToGrid="0">
      <p:cViewPr varScale="1">
        <p:scale>
          <a:sx n="89" d="100"/>
          <a:sy n="89" d="100"/>
        </p:scale>
        <p:origin x="108" y="53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7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D8C7D-DC96-41DE-A99D-9C4105B8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82050" cy="47434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Appointments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671621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ProviderUID</a:t>
            </a:r>
            <a:endParaRPr lang="en-US" sz="2000" u="sng" dirty="0"/>
          </a:p>
          <a:p>
            <a:r>
              <a:rPr lang="en-US" sz="2000" u="sng" dirty="0" err="1"/>
              <a:t>ClientUID</a:t>
            </a:r>
            <a:endParaRPr lang="en-US" sz="2000" u="sng" dirty="0"/>
          </a:p>
          <a:p>
            <a:r>
              <a:rPr lang="en-US" sz="2000" u="sng" dirty="0" err="1"/>
              <a:t>SkillID</a:t>
            </a:r>
            <a:endParaRPr lang="en-US" sz="2000" u="sng" dirty="0"/>
          </a:p>
          <a:p>
            <a:r>
              <a:rPr lang="en-US" sz="2000" u="sng" dirty="0"/>
              <a:t>Date</a:t>
            </a:r>
          </a:p>
          <a:p>
            <a:r>
              <a:rPr lang="en-US" sz="2000" dirty="0"/>
              <a:t>Points</a:t>
            </a:r>
          </a:p>
          <a:p>
            <a:r>
              <a:rPr lang="en-US" sz="2000" dirty="0"/>
              <a:t>Provider Paid 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Rating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Sign in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Create account</a:t>
            </a:r>
          </a:p>
          <a:p>
            <a:pPr lvl="2">
              <a:lnSpc>
                <a:spcPct val="200000"/>
              </a:lnSpc>
            </a:pPr>
            <a:r>
              <a:rPr lang="en-US" sz="2000" b="1" dirty="0"/>
              <a:t>Technion only</a:t>
            </a:r>
          </a:p>
          <a:p>
            <a:pPr marL="0" indent="0">
              <a:lnSpc>
                <a:spcPct val="175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FEF9-C97F-4D2D-8CC2-935BE5DF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073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22959-B02B-4CD9-A930-CB0CB47B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08" y="1270000"/>
            <a:ext cx="26770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52A1-2E9A-43CE-8278-5F3E3D2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" y="1270000"/>
            <a:ext cx="2642554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C9F7E-18CD-4275-A49C-C2082F11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270000"/>
            <a:ext cx="2672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Home Profile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Upcoming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FE406-F2F6-487A-B246-39D9660E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43" y="1270000"/>
            <a:ext cx="2672131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Menu bar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sz="2000" b="1" dirty="0"/>
              <a:t>Available from all major features for quick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66C7-0FE5-4CD7-AB60-0CB5FA42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18" y="1270000"/>
            <a:ext cx="2647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F44A2-B99A-4197-8A50-EB79F62C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751666" y="5588000"/>
            <a:ext cx="417736" cy="5400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F3FBE9D-49F8-43EF-A538-2CF65517BE8D}"/>
              </a:ext>
            </a:extLst>
          </p:cNvPr>
          <p:cNvSpPr txBox="1">
            <a:spLocks/>
          </p:cNvSpPr>
          <p:nvPr/>
        </p:nvSpPr>
        <p:spPr>
          <a:xfrm>
            <a:off x="6516159" y="1488613"/>
            <a:ext cx="3104091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</p:spTree>
    <p:extLst>
      <p:ext uri="{BB962C8B-B14F-4D97-AF65-F5344CB8AC3E}">
        <p14:creationId xmlns:p14="http://schemas.microsoft.com/office/powerpoint/2010/main" val="305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C74-A393-4600-84AA-CA8AB9A3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11B6-7E59-4EDD-A971-1AC3D122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7" y="1270000"/>
            <a:ext cx="2660536" cy="5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C12A-84EB-4DA2-A990-A9C1282CD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5806399" y="2142067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Edit existing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Disable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92659-C4E7-4664-959E-7F10D90D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0" y="1270000"/>
            <a:ext cx="2672131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98DC-739E-4BCF-904A-9CA7B08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823947" y="3159000"/>
            <a:ext cx="417736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7F08-BF5B-4EE0-9CE6-405347ED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4070327" y="4529221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DFD7-BB92-4C43-8816-C07647D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1270000"/>
            <a:ext cx="266382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9BAA7-6063-461A-AFE5-FF977F388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Define filters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Sort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9EB7-CCDD-49B5-8825-0F72097A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45902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A0A08-F8EC-428E-B4C5-82578BFF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0" y="1270000"/>
            <a:ext cx="26688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View past appointments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Rate received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F2BE3-F481-44B0-95C5-13D6F3D8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65532" cy="54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99476-1E7F-40F3-8C87-37CA6345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0" y="1270000"/>
            <a:ext cx="2660584" cy="5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AF649-131D-4F8D-8570-327C5064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154014" y="2946218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 - 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880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Upcoming Events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Manage Skills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63537D6-FC06-4563-9A5E-E85B8DE66C2A}"/>
              </a:ext>
            </a:extLst>
          </p:cNvPr>
          <p:cNvSpPr txBox="1">
            <a:spLocks/>
          </p:cNvSpPr>
          <p:nvPr/>
        </p:nvSpPr>
        <p:spPr>
          <a:xfrm>
            <a:off x="4333329" y="1420880"/>
            <a:ext cx="3848145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Engine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Rankings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99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826" y="816638"/>
            <a:ext cx="8596668" cy="48275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In-app communication between users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Sync with google calendar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Allow cancellations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Per user’s skill rankings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D12EED1-1494-45BE-BD8B-0A7BA36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What for?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 – Using 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 –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Firestore</a:t>
            </a:r>
            <a:r>
              <a:rPr lang="en-US" sz="2200" dirty="0"/>
              <a:t> – All app related data storage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 – Intuitive interface with minimal hierarchy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Activities Flow Chart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2E32749-EA86-4A98-AEAB-8F5D32BB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33" y="738283"/>
            <a:ext cx="7189863" cy="5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Client - Server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3350136" cy="4497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Server Side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Registration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Database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E0F5D3A-092B-42FB-81E1-6D348EBEC46A}"/>
              </a:ext>
            </a:extLst>
          </p:cNvPr>
          <p:cNvSpPr txBox="1">
            <a:spLocks/>
          </p:cNvSpPr>
          <p:nvPr/>
        </p:nvSpPr>
        <p:spPr>
          <a:xfrm>
            <a:off x="4754472" y="1486902"/>
            <a:ext cx="5057348" cy="537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500" b="1" dirty="0"/>
              <a:t>Client Side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Manage users’ data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Schedule appointments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Automated transactions on completion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Query and display: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Relevant available future appointments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Already scheduled appointments (future and history)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D250-358F-4D3A-9295-10173535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0490" y="4625435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74" y="1488613"/>
            <a:ext cx="5418666" cy="449732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is a cloud-hosted, NoSQL database</a:t>
            </a:r>
          </a:p>
          <a:p>
            <a:r>
              <a:rPr lang="en-US" sz="2800" dirty="0"/>
              <a:t>Data is stored in documents that contain fields mapping to values</a:t>
            </a:r>
          </a:p>
          <a:p>
            <a:r>
              <a:rPr lang="en-US" sz="2800" dirty="0"/>
              <a:t>Documents are stored in collections and are used for organizing data and building queries.</a:t>
            </a:r>
          </a:p>
          <a:p>
            <a:pPr lvl="1"/>
            <a:r>
              <a:rPr lang="en-US" sz="2600" dirty="0"/>
              <a:t>Some Documents have sub-collections</a:t>
            </a:r>
          </a:p>
          <a:p>
            <a:r>
              <a:rPr lang="en-US" sz="2800" dirty="0"/>
              <a:t>Documents support many different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FD378-8D12-4FFA-AF6E-211D3AAB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992751"/>
            <a:ext cx="4216624" cy="32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Data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1717675"/>
            <a:ext cx="3476085" cy="449732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e-mail address</a:t>
            </a:r>
          </a:p>
          <a:p>
            <a:r>
              <a:rPr lang="en-US" sz="2000" dirty="0"/>
              <a:t>Full name</a:t>
            </a:r>
          </a:p>
          <a:p>
            <a:r>
              <a:rPr lang="en-US" sz="2000" dirty="0"/>
              <a:t>Profile picture</a:t>
            </a:r>
          </a:p>
          <a:p>
            <a:r>
              <a:rPr lang="en-US" sz="2000" dirty="0"/>
              <a:t>Birthday</a:t>
            </a:r>
          </a:p>
          <a:p>
            <a:r>
              <a:rPr lang="en-US" sz="2000" dirty="0"/>
              <a:t>Phone number</a:t>
            </a:r>
          </a:p>
          <a:p>
            <a:r>
              <a:rPr lang="en-US" sz="2000" dirty="0"/>
              <a:t>Points Balance</a:t>
            </a:r>
          </a:p>
          <a:p>
            <a:r>
              <a:rPr lang="en-US" sz="2000" dirty="0"/>
              <a:t>Available Dates (sub-collection)</a:t>
            </a:r>
          </a:p>
          <a:p>
            <a:pPr lvl="1"/>
            <a:r>
              <a:rPr lang="en-US" sz="1800" dirty="0"/>
              <a:t>Booked (&lt;</a:t>
            </a:r>
            <a:r>
              <a:rPr lang="en-US" sz="1800" dirty="0" err="1"/>
              <a:t>boolean</a:t>
            </a:r>
            <a:r>
              <a:rPr lang="en-US" sz="1800" dirty="0"/>
              <a:t>&gt;)</a:t>
            </a:r>
          </a:p>
          <a:p>
            <a:pPr lvl="1"/>
            <a:r>
              <a:rPr lang="en-US" sz="1800" u="sng" dirty="0"/>
              <a:t>Date (&lt;timestamp&gt;)</a:t>
            </a:r>
          </a:p>
          <a:p>
            <a:r>
              <a:rPr lang="en-US" sz="2000" dirty="0" err="1"/>
              <a:t>Raiting</a:t>
            </a:r>
            <a:endParaRPr lang="en-US" sz="20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EA3E-1B77-4EF5-8E59-BFEC97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9518"/>
            <a:ext cx="5761566" cy="515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DA26-FED4-45B2-825E-E22F10C5F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72119"/>
            <a:ext cx="9528430" cy="50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0572 7.40741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63AEF-FC82-4011-A21E-3B7D394D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53475" cy="46291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Skills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476085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UserID</a:t>
            </a:r>
            <a:endParaRPr lang="en-US" sz="2000" u="sng" dirty="0"/>
          </a:p>
          <a:p>
            <a:r>
              <a:rPr lang="en-US" sz="2000" u="sng" dirty="0"/>
              <a:t>Category</a:t>
            </a:r>
          </a:p>
          <a:p>
            <a:r>
              <a:rPr lang="en-US" sz="2000" u="sng" dirty="0"/>
              <a:t>Skill</a:t>
            </a:r>
          </a:p>
          <a:p>
            <a:r>
              <a:rPr lang="en-US" sz="2000" dirty="0"/>
              <a:t>Details</a:t>
            </a:r>
          </a:p>
          <a:p>
            <a:r>
              <a:rPr lang="en-US" sz="2000" dirty="0"/>
              <a:t>Enabled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/>
              <a:t>Points value</a:t>
            </a:r>
          </a:p>
          <a:p>
            <a:r>
              <a:rPr lang="en-US" sz="2000" dirty="0"/>
              <a:t>Level</a:t>
            </a:r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5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8501</TotalTime>
  <Words>1694</Words>
  <Application>Microsoft Office PowerPoint</Application>
  <PresentationFormat>מסך רחב</PresentationFormat>
  <Paragraphs>261</Paragraphs>
  <Slides>23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What for?</vt:lpstr>
      <vt:lpstr>How?</vt:lpstr>
      <vt:lpstr>Activities Flow Chart</vt:lpstr>
      <vt:lpstr>Client - Server</vt:lpstr>
      <vt:lpstr>Database</vt:lpstr>
      <vt:lpstr>Database – User Data</vt:lpstr>
      <vt:lpstr>Database – User Skills</vt:lpstr>
      <vt:lpstr>Database – Appointments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 - Summary</vt:lpstr>
      <vt:lpstr>Future Work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157</cp:revision>
  <dcterms:created xsi:type="dcterms:W3CDTF">2018-12-19T12:37:46Z</dcterms:created>
  <dcterms:modified xsi:type="dcterms:W3CDTF">2019-10-19T14:45:59Z</dcterms:modified>
</cp:coreProperties>
</file>